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1674" r:id="rId2"/>
    <p:sldId id="1548" r:id="rId3"/>
    <p:sldId id="1798" r:id="rId4"/>
    <p:sldId id="1634" r:id="rId5"/>
    <p:sldId id="1663" r:id="rId6"/>
    <p:sldId id="1802" r:id="rId7"/>
    <p:sldId id="1805" r:id="rId8"/>
    <p:sldId id="1806" r:id="rId9"/>
    <p:sldId id="1947" r:id="rId10"/>
    <p:sldId id="1808" r:id="rId11"/>
    <p:sldId id="1811" r:id="rId12"/>
    <p:sldId id="1812" r:id="rId13"/>
    <p:sldId id="1952" r:id="rId14"/>
    <p:sldId id="1948" r:id="rId15"/>
    <p:sldId id="1949" r:id="rId16"/>
    <p:sldId id="1670" r:id="rId17"/>
    <p:sldId id="1671" r:id="rId18"/>
    <p:sldId id="1672" r:id="rId19"/>
    <p:sldId id="292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A31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3ECD7-49C3-4B00-9FF0-3183A7C347E9}" v="4" dt="2026-02-22T14:37:29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>
      <p:cViewPr varScale="1">
        <p:scale>
          <a:sx n="99" d="100"/>
          <a:sy n="99" d="100"/>
        </p:scale>
        <p:origin x="948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63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45998-F6EA-49A2-A1EC-8263BB1EC575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381B2-66CF-4101-8317-0531AEB1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5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Stuart Fain ~ March 23, 2010 (Apache Junction Lectureship)</a:t>
            </a:r>
          </a:p>
          <a:p>
            <a:r>
              <a:rPr lang="en-US" dirty="0"/>
              <a:t>                   ~ February 22, 2025 (Eloy backup for preacher sick)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381B2-66CF-4101-8317-0531AEB1D3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2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5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7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7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1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3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2DC477-071F-488F-B7EC-931AD21B5812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mt+10:32&amp;t=kjv&amp;sr=1&amp;l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studylight.org/desk/?query=mt+10:33&amp;t=kjv&amp;sr=1&amp;l=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899B5-3F3F-62C3-AF42-C3EBBE369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727244"/>
            <a:ext cx="12192000" cy="1124465"/>
          </a:xfrm>
        </p:spPr>
        <p:txBody>
          <a:bodyPr>
            <a:noAutofit/>
          </a:bodyPr>
          <a:lstStyle/>
          <a:p>
            <a:pPr mar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en-US" sz="7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119:74-80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19800"/>
          </a:xfrm>
        </p:spPr>
        <p:txBody>
          <a:bodyPr/>
          <a:lstStyle/>
          <a:p>
            <a:pPr marL="0" indent="0" algn="l">
              <a:buNone/>
            </a:pPr>
            <a:r>
              <a:rPr lang="en-US" sz="115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God’s Word Comforts</a:t>
            </a:r>
          </a:p>
        </p:txBody>
      </p:sp>
    </p:spTree>
    <p:extLst>
      <p:ext uri="{BB962C8B-B14F-4D97-AF65-F5344CB8AC3E}">
        <p14:creationId xmlns:p14="http://schemas.microsoft.com/office/powerpoint/2010/main" val="15985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3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Mathew 11:28-30 (KJV)</a:t>
            </a:r>
            <a:endParaRPr lang="en-US" sz="63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12192000" cy="593979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5400" b="1" baseline="30000" dirty="0"/>
              <a:t>28</a:t>
            </a:r>
            <a:r>
              <a:rPr lang="en-US" sz="5400" dirty="0"/>
              <a:t> Come unto me, all ye that labour and are heavy laden, and I will give you rest. </a:t>
            </a:r>
            <a:r>
              <a:rPr lang="en-US" sz="5400" b="1" baseline="30000" dirty="0"/>
              <a:t>29</a:t>
            </a:r>
            <a:r>
              <a:rPr lang="en-US" sz="5400" dirty="0"/>
              <a:t> Take my yoke upon you, and learn of me; for I am meek and lowly in heart: and ye shall find rest unto your souls. </a:t>
            </a:r>
            <a:r>
              <a:rPr lang="en-US" sz="5400" b="1" baseline="30000" dirty="0"/>
              <a:t>30</a:t>
            </a:r>
            <a:r>
              <a:rPr lang="en-US" sz="5400" dirty="0"/>
              <a:t> For my yoke is easy, and my burden is light.</a:t>
            </a:r>
          </a:p>
        </p:txBody>
      </p:sp>
    </p:spTree>
    <p:extLst>
      <p:ext uri="{BB962C8B-B14F-4D97-AF65-F5344CB8AC3E}">
        <p14:creationId xmlns:p14="http://schemas.microsoft.com/office/powerpoint/2010/main" val="108009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Mark 4:35-40 (KJV)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12192000" cy="6019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5400" b="1" baseline="30000" dirty="0"/>
              <a:t>35</a:t>
            </a:r>
            <a:r>
              <a:rPr lang="en-US" sz="5400" dirty="0"/>
              <a:t> And the same day, when the even was come, he saith unto them, Let us pass over unto the other side.</a:t>
            </a:r>
          </a:p>
          <a:p>
            <a:pPr marL="45720" indent="0">
              <a:buNone/>
            </a:pPr>
            <a:r>
              <a:rPr lang="en-US" sz="5400" b="1" baseline="30000" dirty="0"/>
              <a:t>36</a:t>
            </a:r>
            <a:r>
              <a:rPr lang="en-US" sz="5400" dirty="0"/>
              <a:t> And when they had sent away the multitude, they took him even as he was in the ship. And there were also with him other little ships.</a:t>
            </a:r>
          </a:p>
        </p:txBody>
      </p:sp>
    </p:spTree>
    <p:extLst>
      <p:ext uri="{BB962C8B-B14F-4D97-AF65-F5344CB8AC3E}">
        <p14:creationId xmlns:p14="http://schemas.microsoft.com/office/powerpoint/2010/main" val="116902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3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Mark 4:35-40 (KJV)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12192000" cy="6019800"/>
          </a:xfrm>
        </p:spPr>
        <p:txBody>
          <a:bodyPr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A379BB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37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 And there arose a great storm of wind, and the waves beat into the ship, so that it was now full.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A379BB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38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 And he was in the hinder part of the ship, asleep on a pillow: and they awake him, and say unto him, Master,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carest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thou not that we perish?</a:t>
            </a:r>
          </a:p>
        </p:txBody>
      </p:sp>
    </p:spTree>
    <p:extLst>
      <p:ext uri="{BB962C8B-B14F-4D97-AF65-F5344CB8AC3E}">
        <p14:creationId xmlns:p14="http://schemas.microsoft.com/office/powerpoint/2010/main" val="282650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9C406-B21D-CFFE-26BF-08674A6D4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B482-86A1-DD19-25F8-D1368A90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3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Mark 4:35-40 (KJV)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3DC7-C535-9ADB-16C0-071295865B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12192000" cy="5943600"/>
          </a:xfrm>
        </p:spPr>
        <p:txBody>
          <a:bodyPr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A379BB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39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 And he arose, and rebuked the wind, and said unto the sea, Peace, be still. And the wind ceased, and there was a great calm.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A379BB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40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 And he said unto them, Why are ye so fearful? how is it that ye have no faith?</a:t>
            </a:r>
          </a:p>
        </p:txBody>
      </p:sp>
    </p:spTree>
    <p:extLst>
      <p:ext uri="{BB962C8B-B14F-4D97-AF65-F5344CB8AC3E}">
        <p14:creationId xmlns:p14="http://schemas.microsoft.com/office/powerpoint/2010/main" val="313958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65D33-CCA0-5F9B-4C96-5EFB26D1F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4FFA-B4E9-FCB6-DD5A-03E2630C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9867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I Thessalonians 3:11-13 (NKJV)</a:t>
            </a:r>
            <a:endParaRPr lang="en-US" sz="48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8ED6-FB50-D5F8-DA67-250C816AA7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85800"/>
            <a:ext cx="12192000" cy="6172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5800" b="1" baseline="30000" dirty="0"/>
              <a:t>11</a:t>
            </a:r>
            <a:r>
              <a:rPr lang="en-US" sz="5800" dirty="0"/>
              <a:t> Now may our God and Father Himself, and our Lord Jesus Christ, direct our way to you.            </a:t>
            </a:r>
            <a:r>
              <a:rPr lang="en-US" sz="5800" b="1" baseline="30000" dirty="0"/>
              <a:t>12</a:t>
            </a:r>
            <a:r>
              <a:rPr lang="en-US" sz="5800" dirty="0"/>
              <a:t> And may the Lord make you increase and abound in love to one another and to all, just as we do to you, </a:t>
            </a:r>
          </a:p>
        </p:txBody>
      </p:sp>
    </p:spTree>
    <p:extLst>
      <p:ext uri="{BB962C8B-B14F-4D97-AF65-F5344CB8AC3E}">
        <p14:creationId xmlns:p14="http://schemas.microsoft.com/office/powerpoint/2010/main" val="1750476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3C980-B3FE-D23C-7031-C8FB385C5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212A-B53E-0568-0A4C-6527B698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0629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t>I Thessalonians 3:11-13 (NKJV)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4AC48-EE33-3DB8-66EA-E82113C15A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12192000" cy="61722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kumimoji="0" lang="en-US" sz="58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13</a:t>
            </a: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 so that He may establish your hearts blameless in holiness before our God and Father at the coming of our Lord Jesus Christ with all His saints.</a:t>
            </a:r>
            <a:endParaRPr lang="en-US" sz="58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96359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152400"/>
            <a:ext cx="12191999" cy="1143000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8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Hear: Romans 10:17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-1" y="1295400"/>
            <a:ext cx="12191999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then faith cometh by hearing, and hearing by the word of God.</a:t>
            </a:r>
          </a:p>
        </p:txBody>
      </p:sp>
      <p:pic>
        <p:nvPicPr>
          <p:cNvPr id="52227" name="Picture 4" descr="MP9004436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8585" y="5405718"/>
            <a:ext cx="21768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26393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12192000" cy="1140546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7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Believe: Hebrews 11:6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4294967295"/>
          </p:nvPr>
        </p:nvSpPr>
        <p:spPr>
          <a:xfrm>
            <a:off x="0" y="990600"/>
            <a:ext cx="121920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7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without faith it is impossible to please him: for he that cometh to God must believe that he is, and that he is a rewarder of them that diligently seek him.</a:t>
            </a:r>
          </a:p>
        </p:txBody>
      </p:sp>
      <p:pic>
        <p:nvPicPr>
          <p:cNvPr id="53251" name="Picture 4" descr="MP9004436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6823" y="13854"/>
            <a:ext cx="2385178" cy="15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83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6927"/>
            <a:ext cx="12192000" cy="983673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8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Repent: Luke 13:3</a:t>
            </a:r>
          </a:p>
        </p:txBody>
      </p:sp>
      <p:sp>
        <p:nvSpPr>
          <p:cNvPr id="54274" name="Rectangle 3"/>
          <p:cNvSpPr>
            <a:spLocks noGrp="1"/>
          </p:cNvSpPr>
          <p:nvPr>
            <p:ph type="body" idx="4294967295"/>
          </p:nvPr>
        </p:nvSpPr>
        <p:spPr>
          <a:xfrm>
            <a:off x="0" y="1447800"/>
            <a:ext cx="12268200" cy="5403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tell you, Nay: but, except ye repent, ye shall all likewise perish.</a:t>
            </a:r>
            <a:r>
              <a:rPr lang="en-US" sz="9600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4275" name="Picture 4" descr="MP9004436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1421" y="5181601"/>
            <a:ext cx="25205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4492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12192000" cy="990600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l">
              <a:buNone/>
            </a:pPr>
            <a:r>
              <a:rPr lang="en-US" sz="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Confess: Matthew 10:32-33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4294967295"/>
          </p:nvPr>
        </p:nvSpPr>
        <p:spPr>
          <a:xfrm>
            <a:off x="0" y="762000"/>
            <a:ext cx="121920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500" b="1" i="1" dirty="0">
                <a:hlinkClick r:id="rId3"/>
              </a:rPr>
              <a:t>32</a:t>
            </a:r>
            <a:r>
              <a:rPr lang="en-US" sz="5500" b="1" i="1" dirty="0"/>
              <a:t> </a:t>
            </a:r>
            <a:r>
              <a:rPr lang="en-US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Whosoever therefore shall confess me before men, him will I confess also before my Father which is in heaven.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5500" b="1" i="1" dirty="0">
                <a:hlinkClick r:id="rId4"/>
              </a:rPr>
              <a:t>33</a:t>
            </a:r>
            <a:r>
              <a:rPr lang="en-US" sz="5500" b="1" i="1" dirty="0"/>
              <a:t> </a:t>
            </a:r>
            <a:r>
              <a:rPr lang="en-US" sz="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whosoever shall deny me before men, him will I also deny before my Father which is in heaven. </a:t>
            </a:r>
          </a:p>
        </p:txBody>
      </p:sp>
      <p:pic>
        <p:nvPicPr>
          <p:cNvPr id="55299" name="Picture 4" descr="MP90044360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96600" y="-1"/>
            <a:ext cx="1295400" cy="8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99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119:74-80 (KJV)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12192000" cy="5791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6000" b="1" baseline="30000" dirty="0"/>
              <a:t>74</a:t>
            </a:r>
            <a:r>
              <a:rPr lang="en-US" sz="6000" dirty="0"/>
              <a:t> They that fear thee will be glad when they see me; because I have hoped in thy word. </a:t>
            </a:r>
            <a:r>
              <a:rPr lang="en-US" sz="6000" b="1" baseline="30000" dirty="0"/>
              <a:t>75</a:t>
            </a:r>
            <a:r>
              <a:rPr lang="en-US" sz="6000" dirty="0"/>
              <a:t> I know, O Lord, that thy judgments are right, and that thou in faithfulness hast afflicted me. </a:t>
            </a:r>
          </a:p>
        </p:txBody>
      </p:sp>
    </p:spTree>
    <p:extLst>
      <p:ext uri="{BB962C8B-B14F-4D97-AF65-F5344CB8AC3E}">
        <p14:creationId xmlns:p14="http://schemas.microsoft.com/office/powerpoint/2010/main" val="42961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" y="0"/>
            <a:ext cx="12223028" cy="1371600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8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Baptize: Acts 22:16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idx="4294967295"/>
          </p:nvPr>
        </p:nvSpPr>
        <p:spPr>
          <a:xfrm>
            <a:off x="-1" y="1524000"/>
            <a:ext cx="12191999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 why </a:t>
            </a:r>
            <a:r>
              <a:rPr lang="en-US" sz="7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tarriest</a:t>
            </a:r>
            <a: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thou? arise, and be baptized, and wash away thy sins, calling on the name of the Lord.</a:t>
            </a:r>
          </a:p>
        </p:txBody>
      </p:sp>
      <p:pic>
        <p:nvPicPr>
          <p:cNvPr id="56323" name="Picture 4" descr="MP9004436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3421" y="-10413"/>
            <a:ext cx="2289608" cy="152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 descr="C:\Users\Fain\AppData\Local\Microsoft\Windows\Temporary Internet Files\Content.IE5\RW2PWPFG\MC90005779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3421" y="4899025"/>
            <a:ext cx="222726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878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389"/>
            <a:ext cx="12192000" cy="1151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Psalms 119:74-80 (KJV)</a:t>
            </a:r>
            <a:endParaRPr lang="en-US" sz="6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12192000" cy="571500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0" lang="en-US" sz="60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76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 Let, I pray thee, thy merciful kindness be for my comfort, according to thy word unto thy servant. </a:t>
            </a:r>
            <a:r>
              <a:rPr kumimoji="0" lang="en-US" sz="60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77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 Let thy tender mercies come unto me, that I may live: for thy law is my delight.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412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3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I John 2:10-11 (NKJV)</a:t>
            </a:r>
            <a:endParaRPr lang="en-US" sz="63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12268200" cy="586359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5400" b="1" baseline="30000" dirty="0"/>
              <a:t>10</a:t>
            </a:r>
            <a:r>
              <a:rPr lang="en-US" sz="5400" dirty="0"/>
              <a:t> He who loves his brother abides in the light, and there is no cause for stumbling in him. </a:t>
            </a:r>
            <a:r>
              <a:rPr lang="en-US" sz="5400" b="1" baseline="30000" dirty="0"/>
              <a:t>11</a:t>
            </a:r>
            <a:r>
              <a:rPr lang="en-US" sz="5400" dirty="0"/>
              <a:t> But he who hates his brother is in darkness and walks in darkness, and does not know where he is going, because the darkness has blinded his eyes.</a:t>
            </a:r>
          </a:p>
        </p:txBody>
      </p:sp>
    </p:spTree>
    <p:extLst>
      <p:ext uri="{BB962C8B-B14F-4D97-AF65-F5344CB8AC3E}">
        <p14:creationId xmlns:p14="http://schemas.microsoft.com/office/powerpoint/2010/main" val="429039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I Corinthians 12:18 (NKJV)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12192000" cy="5791200"/>
          </a:xfrm>
        </p:spPr>
        <p:txBody>
          <a:bodyPr>
            <a:noAutofit/>
          </a:bodyPr>
          <a:lstStyle/>
          <a:p>
            <a:pPr marL="45720" indent="0">
              <a:buClr>
                <a:srgbClr val="A379BB">
                  <a:lumMod val="75000"/>
                </a:srgbClr>
              </a:buClr>
              <a:buNone/>
              <a:defRPr/>
            </a:pPr>
            <a:r>
              <a:rPr lang="en-US" sz="8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But now God has set the members, each one of them, in the body just as He pleased.</a:t>
            </a:r>
          </a:p>
        </p:txBody>
      </p:sp>
    </p:spTree>
    <p:extLst>
      <p:ext uri="{BB962C8B-B14F-4D97-AF65-F5344CB8AC3E}">
        <p14:creationId xmlns:p14="http://schemas.microsoft.com/office/powerpoint/2010/main" val="57892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Psalms 119:49-50 (NASB)</a:t>
            </a:r>
            <a:endParaRPr lang="en-US" sz="63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12192000" cy="586359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6200" b="1" baseline="30000" dirty="0"/>
              <a:t>49</a:t>
            </a:r>
            <a:r>
              <a:rPr lang="en-US" sz="6200" dirty="0"/>
              <a:t> Remember the word to Your servant, In which You have made me hope.</a:t>
            </a:r>
          </a:p>
          <a:p>
            <a:pPr marL="45720" indent="0">
              <a:buNone/>
            </a:pPr>
            <a:r>
              <a:rPr lang="en-US" sz="6200" b="1" baseline="30000" dirty="0"/>
              <a:t>50</a:t>
            </a:r>
            <a:r>
              <a:rPr lang="en-US" sz="6200" dirty="0"/>
              <a:t> This is my comfort in my misery, That Your word has revived me.</a:t>
            </a:r>
          </a:p>
        </p:txBody>
      </p:sp>
    </p:spTree>
    <p:extLst>
      <p:ext uri="{BB962C8B-B14F-4D97-AF65-F5344CB8AC3E}">
        <p14:creationId xmlns:p14="http://schemas.microsoft.com/office/powerpoint/2010/main" val="6992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215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II Corinthians 1:3-6 (KJV)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12192000" cy="5943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5400" b="1" baseline="30000" dirty="0"/>
              <a:t>3</a:t>
            </a:r>
            <a:r>
              <a:rPr lang="en-US" sz="5400" dirty="0"/>
              <a:t> Blessed be God, even the Father of our Lord Jesus Christ, the Father of mercies, and the God of all comfort;</a:t>
            </a:r>
          </a:p>
          <a:p>
            <a:pPr marL="45720" indent="0">
              <a:buNone/>
            </a:pPr>
            <a:r>
              <a:rPr lang="en-US" sz="5400" b="1" baseline="30000" dirty="0"/>
              <a:t>4</a:t>
            </a:r>
            <a:r>
              <a:rPr lang="en-US" sz="5400" dirty="0"/>
              <a:t> Who comforteth us in all our tribulation, that we may be able to comfort them which are in any trouble, </a:t>
            </a:r>
          </a:p>
        </p:txBody>
      </p:sp>
    </p:spTree>
    <p:extLst>
      <p:ext uri="{BB962C8B-B14F-4D97-AF65-F5344CB8AC3E}">
        <p14:creationId xmlns:p14="http://schemas.microsoft.com/office/powerpoint/2010/main" val="152080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3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II Corinthians 1:3-6 (KJV)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12192000" cy="5715000"/>
          </a:xfrm>
        </p:spPr>
        <p:txBody>
          <a:bodyPr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A379BB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by the comfort wherewith we ourselves are comforted of God.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A379BB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5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 For as the sufferings of Christ abound in us, so our consolation also aboundeth by Christ.</a:t>
            </a:r>
          </a:p>
        </p:txBody>
      </p:sp>
    </p:spTree>
    <p:extLst>
      <p:ext uri="{BB962C8B-B14F-4D97-AF65-F5344CB8AC3E}">
        <p14:creationId xmlns:p14="http://schemas.microsoft.com/office/powerpoint/2010/main" val="54247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10759-7CAE-CEAA-1131-84A66A916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1667-457C-996B-1FAB-C9727D4A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3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i="1" dirty="0">
                <a:solidFill>
                  <a:srgbClr val="A31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II Corinthians 1:3-6 (KJV)</a:t>
            </a:r>
            <a:endParaRPr lang="en-US" sz="5600" i="1" dirty="0">
              <a:solidFill>
                <a:srgbClr val="A31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99119-C838-FCA3-946F-0DDEBF0EE9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12192000" cy="5715000"/>
          </a:xfrm>
        </p:spPr>
        <p:txBody>
          <a:bodyPr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A379BB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6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 And whether we be afflicted, it is for your consolation and salvation, which is effectual in the enduring of the same sufferings which we also suffer: or whether we be comforted, it is for your consolation and salvation.</a:t>
            </a:r>
          </a:p>
        </p:txBody>
      </p:sp>
    </p:spTree>
    <p:extLst>
      <p:ext uri="{BB962C8B-B14F-4D97-AF65-F5344CB8AC3E}">
        <p14:creationId xmlns:p14="http://schemas.microsoft.com/office/powerpoint/2010/main" val="366554921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5807EA4-D798-4346-93B5-076BD118FC1E}" vid="{4509C512-854D-408D-A12C-B140865DE0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Template Rev</Template>
  <TotalTime>87</TotalTime>
  <Words>900</Words>
  <Application>Microsoft Office PowerPoint</Application>
  <PresentationFormat>Widescreen</PresentationFormat>
  <Paragraphs>55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Georgia</vt:lpstr>
      <vt:lpstr>Trebuchet MS</vt:lpstr>
      <vt:lpstr>Slipstream</vt:lpstr>
      <vt:lpstr>God’s Word Comforts</vt:lpstr>
      <vt:lpstr>Psalms 119:74-80 (KJV)</vt:lpstr>
      <vt:lpstr>Psalms 119:74-80 (KJV)</vt:lpstr>
      <vt:lpstr>I John 2:10-11 (NKJV)</vt:lpstr>
      <vt:lpstr>I Corinthians 12:18 (NKJV)</vt:lpstr>
      <vt:lpstr>Psalms 119:49-50 (NASB)</vt:lpstr>
      <vt:lpstr>II Corinthians 1:3-6 (KJV)</vt:lpstr>
      <vt:lpstr>II Corinthians 1:3-6 (KJV)</vt:lpstr>
      <vt:lpstr>II Corinthians 1:3-6 (KJV)</vt:lpstr>
      <vt:lpstr>Mathew 11:28-30 (KJV)</vt:lpstr>
      <vt:lpstr>Mark 4:35-40 (KJV)</vt:lpstr>
      <vt:lpstr>Mark 4:35-40 (KJV)</vt:lpstr>
      <vt:lpstr>Mark 4:35-40 (KJV)</vt:lpstr>
      <vt:lpstr>I Thessalonians 3:11-13 (NKJV)</vt:lpstr>
      <vt:lpstr>I Thessalonians 3:11-13 (NKJV)</vt:lpstr>
      <vt:lpstr>Hear: Romans 10:17</vt:lpstr>
      <vt:lpstr>Believe: Hebrews 11:6</vt:lpstr>
      <vt:lpstr>Repent: Luke 13:3</vt:lpstr>
      <vt:lpstr>Confess: Matthew 10:32-33</vt:lpstr>
      <vt:lpstr>Baptize: Acts 22:16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Church of Christ Eloy</dc:creator>
  <cp:lastModifiedBy>Church of Christ Eloy</cp:lastModifiedBy>
  <cp:revision>2</cp:revision>
  <dcterms:created xsi:type="dcterms:W3CDTF">2026-02-22T13:10:09Z</dcterms:created>
  <dcterms:modified xsi:type="dcterms:W3CDTF">2026-02-22T14:46:28Z</dcterms:modified>
</cp:coreProperties>
</file>